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pi.open.fec.gov/develop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p:txBody>
          <a:bodyPr/>
          <a:lstStyle/>
          <a:p>
            <a:pPr>
              <a:buFont typeface="Arial" panose="020B0604020202020204" pitchFamily="34" charset="0"/>
              <a:buChar char="•"/>
            </a:pPr>
            <a:r>
              <a:rPr lang="en-US" dirty="0"/>
              <a:t>Congressional Websites Individually</a:t>
            </a:r>
          </a:p>
          <a:p>
            <a:pPr>
              <a:buFont typeface="Arial" panose="020B0604020202020204" pitchFamily="34" charset="0"/>
              <a:buChar char="•"/>
            </a:pPr>
            <a:r>
              <a:rPr lang="en-US" dirty="0" err="1"/>
              <a:t>PGAdmin</a:t>
            </a:r>
            <a:r>
              <a:rPr lang="en-US" dirty="0"/>
              <a:t>- </a:t>
            </a:r>
            <a:r>
              <a:rPr lang="en-US" dirty="0" err="1"/>
              <a:t>PostGres</a:t>
            </a:r>
            <a:endParaRPr lang="en-US" dirty="0"/>
          </a:p>
          <a:p>
            <a:pPr>
              <a:buFont typeface="Arial" panose="020B0604020202020204" pitchFamily="34" charset="0"/>
              <a:buChar char="•"/>
            </a:pPr>
            <a:r>
              <a:rPr lang="en-US" dirty="0" err="1"/>
              <a:t>Jupyter</a:t>
            </a:r>
            <a:r>
              <a:rPr lang="en-US" dirty="0"/>
              <a:t> Notebook</a:t>
            </a:r>
          </a:p>
          <a:p>
            <a:pPr>
              <a:buFont typeface="Arial" panose="020B0604020202020204" pitchFamily="34" charset="0"/>
              <a:buChar char="•"/>
            </a:pPr>
            <a:r>
              <a:rPr lang="en-US" dirty="0"/>
              <a:t>Mongo</a:t>
            </a:r>
          </a:p>
          <a:p>
            <a:pPr>
              <a:buFont typeface="Arial" panose="020B0604020202020204" pitchFamily="34" charset="0"/>
              <a:buChar char="•"/>
            </a:pPr>
            <a:r>
              <a:rPr lang="en-US" dirty="0"/>
              <a:t>API Keys</a:t>
            </a:r>
          </a:p>
          <a:p>
            <a:pPr lvl="1">
              <a:buFont typeface="Arial" panose="020B0604020202020204" pitchFamily="34" charset="0"/>
              <a:buChar char="•"/>
            </a:pPr>
            <a:r>
              <a:rPr lang="en-US" dirty="0">
                <a:hlinkClick r:id="rId2"/>
              </a:rPr>
              <a:t>https://api.open.fec.gov/developers/</a:t>
            </a:r>
            <a:endParaRPr lang="en-US" dirty="0"/>
          </a:p>
          <a:p>
            <a:pPr lvl="1">
              <a:buFont typeface="Arial" panose="020B0604020202020204" pitchFamily="34" charset="0"/>
              <a:buChar char="•"/>
            </a:pPr>
            <a:r>
              <a:rPr lang="en-US" dirty="0"/>
              <a:t>Opensecrets.org</a:t>
            </a:r>
          </a:p>
        </p:txBody>
      </p:sp>
    </p:spTree>
    <p:extLst>
      <p:ext uri="{BB962C8B-B14F-4D97-AF65-F5344CB8AC3E}">
        <p14:creationId xmlns:p14="http://schemas.microsoft.com/office/powerpoint/2010/main" val="419755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r>
              <a:rPr lang="en-US" dirty="0"/>
              <a:t>Design Sketch for Kansas</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9" y="2499519"/>
            <a:ext cx="4963762" cy="2301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8076" y="2335434"/>
            <a:ext cx="6443924" cy="294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91CE-C1FA-4281-AFFB-A408AF6C36CC}"/>
              </a:ext>
            </a:extLst>
          </p:cNvPr>
          <p:cNvSpPr>
            <a:spLocks noGrp="1"/>
          </p:cNvSpPr>
          <p:nvPr>
            <p:ph type="title"/>
          </p:nvPr>
        </p:nvSpPr>
        <p:spPr/>
        <p:txBody>
          <a:bodyPr/>
          <a:lstStyle/>
          <a:p>
            <a:r>
              <a:rPr lang="en-US" dirty="0"/>
              <a:t>Design Sketch for Missouri</a:t>
            </a:r>
          </a:p>
        </p:txBody>
      </p:sp>
      <p:pic>
        <p:nvPicPr>
          <p:cNvPr id="4" name="Content Placeholder 3">
            <a:extLst>
              <a:ext uri="{FF2B5EF4-FFF2-40B4-BE49-F238E27FC236}">
                <a16:creationId xmlns:a16="http://schemas.microsoft.com/office/drawing/2014/main" id="{CCE30326-7F64-44B8-A81B-882410C868F0}"/>
              </a:ext>
            </a:extLst>
          </p:cNvPr>
          <p:cNvPicPr>
            <a:picLocks noGrp="1" noChangeAspect="1"/>
          </p:cNvPicPr>
          <p:nvPr>
            <p:ph idx="1"/>
          </p:nvPr>
        </p:nvPicPr>
        <p:blipFill>
          <a:blip r:embed="rId2"/>
          <a:stretch>
            <a:fillRect/>
          </a:stretch>
        </p:blipFill>
        <p:spPr>
          <a:xfrm>
            <a:off x="993220" y="2089149"/>
            <a:ext cx="4431268" cy="3760788"/>
          </a:xfrm>
          <a:prstGeom prst="rect">
            <a:avLst/>
          </a:prstGeom>
        </p:spPr>
      </p:pic>
      <p:pic>
        <p:nvPicPr>
          <p:cNvPr id="2050" name="Picture 2">
            <a:extLst>
              <a:ext uri="{FF2B5EF4-FFF2-40B4-BE49-F238E27FC236}">
                <a16:creationId xmlns:a16="http://schemas.microsoft.com/office/drawing/2014/main" id="{8CD10A60-56D0-4BAF-840D-D77055F6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9149"/>
            <a:ext cx="6183387"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1583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54</TotalTime>
  <Words>152</Words>
  <Application>Microsoft Office PowerPoint</Application>
  <PresentationFormat>Widescreen</PresentationFormat>
  <Paragraphs>37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Bookman Old Style</vt:lpstr>
      <vt:lpstr>Calibri</vt:lpstr>
      <vt:lpstr>Franklin Gothic Book</vt:lpstr>
      <vt:lpstr>1_RetrospectVTI</vt:lpstr>
      <vt:lpstr>Follow the Money</vt:lpstr>
      <vt:lpstr>Overview</vt:lpstr>
      <vt:lpstr>Datasets</vt:lpstr>
      <vt:lpstr>Design Sketch for Kansas</vt:lpstr>
      <vt:lpstr>Design Sketch for Missouri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8</cp:revision>
  <dcterms:created xsi:type="dcterms:W3CDTF">2021-05-21T18:40:35Z</dcterms:created>
  <dcterms:modified xsi:type="dcterms:W3CDTF">2021-05-21T19:40:20Z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